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>
        <p:scale>
          <a:sx n="100" d="100"/>
          <a:sy n="100" d="100"/>
        </p:scale>
        <p:origin x="-12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1864AF-4145-4E9D-B05F-2344A33A94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2309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3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5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2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1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110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2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0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8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751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948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85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51" name="Group 135"/>
          <p:cNvGrpSpPr>
            <a:grpSpLocks/>
          </p:cNvGrpSpPr>
          <p:nvPr/>
        </p:nvGrpSpPr>
        <p:grpSpPr bwMode="auto">
          <a:xfrm>
            <a:off x="3975100" y="571500"/>
            <a:ext cx="1924050" cy="1924050"/>
            <a:chOff x="2504" y="360"/>
            <a:chExt cx="1212" cy="1212"/>
          </a:xfrm>
        </p:grpSpPr>
        <p:sp>
          <p:nvSpPr>
            <p:cNvPr id="34937" name="Rectangle 121"/>
            <p:cNvSpPr>
              <a:spLocks noChangeArrowheads="1"/>
            </p:cNvSpPr>
            <p:nvPr/>
          </p:nvSpPr>
          <p:spPr bwMode="auto">
            <a:xfrm>
              <a:off x="2504" y="360"/>
              <a:ext cx="1209" cy="120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8" name="Rectangle 122"/>
            <p:cNvSpPr>
              <a:spLocks noChangeArrowheads="1"/>
            </p:cNvSpPr>
            <p:nvPr/>
          </p:nvSpPr>
          <p:spPr bwMode="auto">
            <a:xfrm>
              <a:off x="2504" y="360"/>
              <a:ext cx="1036" cy="10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9" name="Rectangle 123"/>
            <p:cNvSpPr>
              <a:spLocks noChangeArrowheads="1"/>
            </p:cNvSpPr>
            <p:nvPr/>
          </p:nvSpPr>
          <p:spPr bwMode="auto">
            <a:xfrm>
              <a:off x="2680" y="536"/>
              <a:ext cx="1036" cy="10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0" name="Rectangle 124"/>
            <p:cNvSpPr>
              <a:spLocks noChangeArrowheads="1"/>
            </p:cNvSpPr>
            <p:nvPr/>
          </p:nvSpPr>
          <p:spPr bwMode="auto">
            <a:xfrm>
              <a:off x="2680" y="360"/>
              <a:ext cx="1036" cy="10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1" name="Rectangle 125"/>
            <p:cNvSpPr>
              <a:spLocks noChangeArrowheads="1"/>
            </p:cNvSpPr>
            <p:nvPr/>
          </p:nvSpPr>
          <p:spPr bwMode="auto">
            <a:xfrm>
              <a:off x="2504" y="536"/>
              <a:ext cx="1036" cy="10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2" name="Rectangle 126"/>
            <p:cNvSpPr>
              <a:spLocks noChangeArrowheads="1"/>
            </p:cNvSpPr>
            <p:nvPr/>
          </p:nvSpPr>
          <p:spPr bwMode="auto">
            <a:xfrm>
              <a:off x="2504" y="704"/>
              <a:ext cx="864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3" name="Rectangle 127"/>
            <p:cNvSpPr>
              <a:spLocks noChangeArrowheads="1"/>
            </p:cNvSpPr>
            <p:nvPr/>
          </p:nvSpPr>
          <p:spPr bwMode="auto">
            <a:xfrm>
              <a:off x="2504" y="360"/>
              <a:ext cx="864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4" name="Rectangle 128"/>
            <p:cNvSpPr>
              <a:spLocks noChangeArrowheads="1"/>
            </p:cNvSpPr>
            <p:nvPr/>
          </p:nvSpPr>
          <p:spPr bwMode="auto">
            <a:xfrm>
              <a:off x="2848" y="360"/>
              <a:ext cx="864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5" name="Rectangle 129"/>
            <p:cNvSpPr>
              <a:spLocks noChangeArrowheads="1"/>
            </p:cNvSpPr>
            <p:nvPr/>
          </p:nvSpPr>
          <p:spPr bwMode="auto">
            <a:xfrm>
              <a:off x="2848" y="704"/>
              <a:ext cx="864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6" name="Rectangle 130"/>
            <p:cNvSpPr>
              <a:spLocks noChangeArrowheads="1"/>
            </p:cNvSpPr>
            <p:nvPr/>
          </p:nvSpPr>
          <p:spPr bwMode="auto">
            <a:xfrm>
              <a:off x="2504" y="360"/>
              <a:ext cx="518" cy="5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7" name="Rectangle 131"/>
            <p:cNvSpPr>
              <a:spLocks noChangeArrowheads="1"/>
            </p:cNvSpPr>
            <p:nvPr/>
          </p:nvSpPr>
          <p:spPr bwMode="auto">
            <a:xfrm>
              <a:off x="2504" y="1050"/>
              <a:ext cx="518" cy="5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8" name="Rectangle 132"/>
            <p:cNvSpPr>
              <a:spLocks noChangeArrowheads="1"/>
            </p:cNvSpPr>
            <p:nvPr/>
          </p:nvSpPr>
          <p:spPr bwMode="auto">
            <a:xfrm>
              <a:off x="3194" y="360"/>
              <a:ext cx="518" cy="5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9" name="Rectangle 133"/>
            <p:cNvSpPr>
              <a:spLocks noChangeArrowheads="1"/>
            </p:cNvSpPr>
            <p:nvPr/>
          </p:nvSpPr>
          <p:spPr bwMode="auto">
            <a:xfrm>
              <a:off x="3194" y="1050"/>
              <a:ext cx="518" cy="5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0" name="Rectangle 134"/>
            <p:cNvSpPr>
              <a:spLocks noChangeArrowheads="1"/>
            </p:cNvSpPr>
            <p:nvPr/>
          </p:nvSpPr>
          <p:spPr bwMode="auto">
            <a:xfrm>
              <a:off x="3022" y="877"/>
              <a:ext cx="173" cy="17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953" name="Text Box 137"/>
          <p:cNvSpPr txBox="1">
            <a:spLocks noChangeArrowheads="1"/>
          </p:cNvSpPr>
          <p:nvPr/>
        </p:nvSpPr>
        <p:spPr bwMode="auto">
          <a:xfrm>
            <a:off x="152400" y="685800"/>
            <a:ext cx="3686175" cy="33178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How many different squares are in this object?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5266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87</cp:revision>
  <cp:lastPrinted>2001-04-26T02:59:36Z</cp:lastPrinted>
  <dcterms:created xsi:type="dcterms:W3CDTF">2000-09-03T02:04:07Z</dcterms:created>
  <dcterms:modified xsi:type="dcterms:W3CDTF">2014-05-03T21:07:41Z</dcterms:modified>
</cp:coreProperties>
</file>